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61" r:id="rId3"/>
    <p:sldId id="276" r:id="rId4"/>
    <p:sldId id="258" r:id="rId5"/>
    <p:sldId id="257" r:id="rId6"/>
    <p:sldId id="259" r:id="rId7"/>
    <p:sldId id="260" r:id="rId8"/>
    <p:sldId id="273" r:id="rId9"/>
    <p:sldId id="277" r:id="rId10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53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7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64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73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06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295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23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958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21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972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85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CF77-F30F-4D1C-A8D1-3AFD36BAB646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87758-51DA-4BE7-ADA0-BDF9EFE08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92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9E71EB-4A76-6743-02EF-CBA35E5041D7}"/>
              </a:ext>
            </a:extLst>
          </p:cNvPr>
          <p:cNvSpPr txBox="1"/>
          <p:nvPr/>
        </p:nvSpPr>
        <p:spPr>
          <a:xfrm>
            <a:off x="-39445" y="2352153"/>
            <a:ext cx="12192000" cy="3648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000" b="1" dirty="0"/>
          </a:p>
          <a:p>
            <a:pPr algn="ctr">
              <a:lnSpc>
                <a:spcPts val="5000"/>
              </a:lnSpc>
            </a:pPr>
            <a:r>
              <a:rPr lang="en-GB" sz="6000" b="1" dirty="0"/>
              <a:t>AGM 2026</a:t>
            </a:r>
          </a:p>
          <a:p>
            <a:pPr algn="ctr">
              <a:lnSpc>
                <a:spcPts val="5000"/>
              </a:lnSpc>
            </a:pPr>
            <a:endParaRPr lang="en-GB" sz="6000" b="1" dirty="0"/>
          </a:p>
          <a:p>
            <a:pPr algn="ctr">
              <a:lnSpc>
                <a:spcPts val="5000"/>
              </a:lnSpc>
            </a:pPr>
            <a:r>
              <a:rPr lang="en-GB" sz="6000" b="1" dirty="0"/>
              <a:t>&amp;</a:t>
            </a:r>
          </a:p>
          <a:p>
            <a:pPr algn="ctr">
              <a:lnSpc>
                <a:spcPts val="5000"/>
              </a:lnSpc>
            </a:pPr>
            <a:endParaRPr lang="en-GB" sz="6000" b="1" dirty="0"/>
          </a:p>
          <a:p>
            <a:pPr algn="ctr">
              <a:lnSpc>
                <a:spcPts val="5000"/>
              </a:lnSpc>
            </a:pPr>
            <a:r>
              <a:rPr lang="en-GB" sz="6000" b="1" dirty="0"/>
              <a:t>WEST SURREY COUNCIL HUSTINGS</a:t>
            </a:r>
          </a:p>
        </p:txBody>
      </p:sp>
      <p:pic>
        <p:nvPicPr>
          <p:cNvPr id="6" name="officeArt object">
            <a:extLst>
              <a:ext uri="{FF2B5EF4-FFF2-40B4-BE49-F238E27FC236}">
                <a16:creationId xmlns:a16="http://schemas.microsoft.com/office/drawing/2014/main" id="{FF38301D-4740-929B-19B1-11D09779B36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9445" y="170367"/>
            <a:ext cx="12113110" cy="2099497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3742680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98B9C-5CDA-7AB0-A5FE-2BFCD4092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483" y="1469239"/>
            <a:ext cx="9860185" cy="832897"/>
          </a:xfrm>
        </p:spPr>
        <p:txBody>
          <a:bodyPr>
            <a:noAutofit/>
          </a:bodyPr>
          <a:lstStyle/>
          <a:p>
            <a:r>
              <a:rPr lang="en-GB" sz="5400" b="1" dirty="0">
                <a:latin typeface="+mn-lt"/>
              </a:rPr>
              <a:t>KEY ISSUES</a:t>
            </a:r>
          </a:p>
        </p:txBody>
      </p:sp>
      <p:pic>
        <p:nvPicPr>
          <p:cNvPr id="4" name="officeArt object">
            <a:extLst>
              <a:ext uri="{FF2B5EF4-FFF2-40B4-BE49-F238E27FC236}">
                <a16:creationId xmlns:a16="http://schemas.microsoft.com/office/drawing/2014/main" id="{19F177C5-45B5-9999-5FB1-C131841A76B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9444" y="170368"/>
            <a:ext cx="12052151" cy="116394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C66B40-D92F-E52E-5CF9-F67AC8010B7F}"/>
              </a:ext>
            </a:extLst>
          </p:cNvPr>
          <p:cNvSpPr txBox="1"/>
          <p:nvPr/>
        </p:nvSpPr>
        <p:spPr>
          <a:xfrm>
            <a:off x="60749" y="2302136"/>
            <a:ext cx="12070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FRIMLEY GREEN – NEW ROUNDABOUT - MID-JULY 2026</a:t>
            </a:r>
            <a:endParaRPr lang="en-GB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9DE146-D8AF-E9D6-3066-92D73F540C77}"/>
              </a:ext>
            </a:extLst>
          </p:cNvPr>
          <p:cNvSpPr txBox="1"/>
          <p:nvPr/>
        </p:nvSpPr>
        <p:spPr>
          <a:xfrm>
            <a:off x="-193537" y="3108739"/>
            <a:ext cx="12070501" cy="1022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  <a:spcBef>
                <a:spcPts val="0"/>
              </a:spcBef>
            </a:pPr>
            <a:r>
              <a:rPr lang="en-GB" sz="3600" b="1" dirty="0"/>
              <a:t>F’BRO AIRPORT – LATEST APPLICATION </a:t>
            </a:r>
            <a:r>
              <a:rPr lang="en-GB" sz="3600" b="1" dirty="0">
                <a:sym typeface="Wingdings" panose="05000000000000000000" pitchFamily="2" charset="2"/>
              </a:rPr>
              <a:t> </a:t>
            </a:r>
            <a:r>
              <a:rPr lang="en-GB" sz="3600" b="1" dirty="0"/>
              <a:t>FLIGHTS/TIMES</a:t>
            </a:r>
          </a:p>
          <a:p>
            <a:pPr algn="ctr">
              <a:lnSpc>
                <a:spcPts val="3600"/>
              </a:lnSpc>
              <a:spcBef>
                <a:spcPts val="0"/>
              </a:spcBef>
            </a:pPr>
            <a:r>
              <a:rPr lang="en-GB" sz="3600" b="1" dirty="0"/>
              <a:t> RUSHMOOR BC – NO DECISION YET </a:t>
            </a:r>
            <a:endParaRPr lang="en-GB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08184F-0FC0-1A92-BDCC-8ED83EDDD007}"/>
              </a:ext>
            </a:extLst>
          </p:cNvPr>
          <p:cNvSpPr txBox="1"/>
          <p:nvPr/>
        </p:nvSpPr>
        <p:spPr>
          <a:xfrm>
            <a:off x="39444" y="4181119"/>
            <a:ext cx="12152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NEW HOSPITAL – STILL AWAITING CONFIRMATION OF SITE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1173DD-72EF-F73E-9DA3-702FBE238EA7}"/>
              </a:ext>
            </a:extLst>
          </p:cNvPr>
          <p:cNvSpPr txBox="1"/>
          <p:nvPr/>
        </p:nvSpPr>
        <p:spPr>
          <a:xfrm>
            <a:off x="-21517" y="5824352"/>
            <a:ext cx="12152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PARISH COUNCIL CONSULTATION – NO CHANGE IN MFGD AREA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4A27AE-00DD-D2A0-8214-54286018A6ED}"/>
              </a:ext>
            </a:extLst>
          </p:cNvPr>
          <p:cNvSpPr txBox="1"/>
          <p:nvPr/>
        </p:nvSpPr>
        <p:spPr>
          <a:xfrm>
            <a:off x="39445" y="4932309"/>
            <a:ext cx="12052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COUNTY &amp; DISTRICTS CHANGE  TO WEST SURREY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088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FAFBDC4-2809-3F07-0172-026F1FCED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41525"/>
            <a:ext cx="12192000" cy="489171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5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  <a:r>
              <a:rPr lang="en-GB" sz="54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APPLICATIONS REVIEWED –  245 </a:t>
            </a:r>
            <a:r>
              <a:rPr lang="en-GB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(257)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MYTCHETT - 46 </a:t>
            </a:r>
            <a:r>
              <a:rPr lang="en-GB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(43) 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FRIMLEY GREEN – 66 </a:t>
            </a:r>
            <a:r>
              <a:rPr lang="en-GB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(69) 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en-GB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DEEPCUT – 133 </a:t>
            </a:r>
            <a:r>
              <a:rPr lang="en-GB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(145)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en-GB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APPLICATIONS MERITED SOCIETY COMMENT/OBJECTION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35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fficeArt object">
            <a:extLst>
              <a:ext uri="{FF2B5EF4-FFF2-40B4-BE49-F238E27FC236}">
                <a16:creationId xmlns:a16="http://schemas.microsoft.com/office/drawing/2014/main" id="{1D1E84ED-20B1-17D3-8934-C82A3C4C362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31243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353337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4DF7D32-A5BB-5BF3-838B-9E6FEABFEF9E}"/>
              </a:ext>
            </a:extLst>
          </p:cNvPr>
          <p:cNvSpPr txBox="1"/>
          <p:nvPr/>
        </p:nvSpPr>
        <p:spPr>
          <a:xfrm>
            <a:off x="0" y="118258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TREASURER’S REPORT : CAROL DREW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D32FB57-D1F0-34D9-122E-1BFD037BC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325135"/>
              </p:ext>
            </p:extLst>
          </p:nvPr>
        </p:nvGraphicFramePr>
        <p:xfrm>
          <a:off x="2496023" y="826144"/>
          <a:ext cx="7199954" cy="5941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1811071" imgH="9746137" progId="Excel.Sheet.12">
                  <p:embed/>
                </p:oleObj>
              </mc:Choice>
              <mc:Fallback>
                <p:oleObj name="Worksheet" r:id="rId2" imgW="11811071" imgH="974613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96023" y="826144"/>
                        <a:ext cx="7199954" cy="5941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8187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98B9C-5CDA-7AB0-A5FE-2BFCD4092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953" y="1788852"/>
            <a:ext cx="9212094" cy="832897"/>
          </a:xfrm>
        </p:spPr>
        <p:txBody>
          <a:bodyPr>
            <a:normAutofit fontScale="90000"/>
          </a:bodyPr>
          <a:lstStyle/>
          <a:p>
            <a:r>
              <a:rPr lang="en-GB" sz="6700" b="1" dirty="0">
                <a:latin typeface="+mn-lt"/>
              </a:rPr>
              <a:t>ELECTION OF COMMITTEE</a:t>
            </a:r>
            <a:br>
              <a:rPr lang="en-GB" b="1" dirty="0"/>
            </a:br>
            <a:r>
              <a:rPr lang="en-GB" sz="3600" b="1" dirty="0"/>
              <a:t>PRESIDENT : SUE CARTRIGHT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FBDC4-2809-3F07-0172-026F1FCED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5749" y="2467707"/>
            <a:ext cx="7456251" cy="4151806"/>
          </a:xfrm>
        </p:spPr>
        <p:txBody>
          <a:bodyPr>
            <a:normAutofit fontScale="47500" lnSpcReduction="20000"/>
          </a:bodyPr>
          <a:lstStyle/>
          <a:p>
            <a:pPr algn="l"/>
            <a:endParaRPr lang="en-GB" sz="1800" b="0" i="0" u="none" strike="noStrike" baseline="0" dirty="0">
              <a:solidFill>
                <a:srgbClr val="000000"/>
              </a:solidFill>
              <a:latin typeface="NewsGoth Dm BT"/>
            </a:endParaRPr>
          </a:p>
          <a:p>
            <a:r>
              <a:rPr lang="en-GB" sz="9300" b="1" i="0" u="none" strike="noStrike" baseline="0" dirty="0"/>
              <a:t>SERVING</a:t>
            </a:r>
            <a:r>
              <a:rPr lang="en-GB" sz="6700" b="1" i="0" u="none" strike="noStrike" baseline="0" dirty="0"/>
              <a:t> </a:t>
            </a:r>
            <a:r>
              <a:rPr lang="en-GB" sz="6000" b="1" i="1" u="none" strike="noStrike" baseline="0" dirty="0"/>
              <a:t>(proposed, seconded </a:t>
            </a:r>
            <a:r>
              <a:rPr lang="en-GB" sz="6000" b="1" i="1" u="none" strike="noStrike" baseline="0" dirty="0" err="1"/>
              <a:t>en</a:t>
            </a:r>
            <a:r>
              <a:rPr lang="en-GB" sz="6000" b="1" i="1" u="none" strike="noStrike" baseline="0" dirty="0"/>
              <a:t> bloc)</a:t>
            </a:r>
            <a:r>
              <a:rPr lang="en-GB" sz="6000" b="1" i="0" u="none" strike="noStrike" baseline="0" dirty="0"/>
              <a:t>:</a:t>
            </a:r>
            <a:r>
              <a:rPr lang="en-GB" sz="6700" b="1" i="0" u="none" strike="noStrike" baseline="0" dirty="0"/>
              <a:t> </a:t>
            </a:r>
          </a:p>
          <a:p>
            <a:r>
              <a:rPr lang="en-GB" sz="7000" b="1" i="0" u="none" strike="noStrike" dirty="0"/>
              <a:t>ROD CARROLL (WEBSITE ADMIN) </a:t>
            </a:r>
          </a:p>
          <a:p>
            <a:r>
              <a:rPr lang="en-GB" sz="7000" b="1" dirty="0"/>
              <a:t>MAHARUKH DALEY</a:t>
            </a:r>
            <a:endParaRPr lang="en-GB" sz="7000" b="1" i="0" u="none" strike="noStrike" dirty="0"/>
          </a:p>
          <a:p>
            <a:r>
              <a:rPr lang="en-GB" sz="7000" b="1" i="0" u="none" strike="noStrike" dirty="0"/>
              <a:t>HOWARD HYDE </a:t>
            </a:r>
          </a:p>
          <a:p>
            <a:r>
              <a:rPr lang="en-GB" sz="7000" b="1" i="0" u="none" strike="noStrike" dirty="0"/>
              <a:t>DAVID NATOLIE  </a:t>
            </a:r>
          </a:p>
          <a:p>
            <a:r>
              <a:rPr lang="en-GB" sz="7000" b="1" i="0" u="none" strike="noStrike" dirty="0"/>
              <a:t>ANJI PATTERSON </a:t>
            </a:r>
          </a:p>
          <a:p>
            <a:r>
              <a:rPr lang="en-GB" sz="7000" b="1" i="0" u="none" strike="noStrike" baseline="0" dirty="0"/>
              <a:t>JAN THOMPSON</a:t>
            </a:r>
          </a:p>
          <a:p>
            <a:r>
              <a:rPr lang="en-GB" sz="7000" b="1" dirty="0"/>
              <a:t>MANDY WITHERS (FGCC REP) </a:t>
            </a:r>
          </a:p>
          <a:p>
            <a:endParaRPr lang="en-GB" sz="7000" b="1" i="0" u="none" strike="noStrike" baseline="0" dirty="0"/>
          </a:p>
          <a:p>
            <a:endParaRPr lang="en-GB" sz="5100" b="1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12B2D8-68CD-3DB1-8DBC-A8C8D25BEA4B}"/>
              </a:ext>
            </a:extLst>
          </p:cNvPr>
          <p:cNvSpPr txBox="1"/>
          <p:nvPr/>
        </p:nvSpPr>
        <p:spPr>
          <a:xfrm>
            <a:off x="222945" y="3049305"/>
            <a:ext cx="4990289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i="0" u="none" strike="noStrike" baseline="0" dirty="0"/>
              <a:t>OFFICERS: </a:t>
            </a:r>
          </a:p>
          <a:p>
            <a:endParaRPr lang="en-GB" sz="1400" b="1" i="0" u="none" strike="noStrike" baseline="0" dirty="0"/>
          </a:p>
          <a:p>
            <a:r>
              <a:rPr lang="en-GB" sz="3600" b="1" i="0" u="none" strike="noStrike" baseline="0" dirty="0"/>
              <a:t>CHAIR: </a:t>
            </a:r>
            <a:r>
              <a:rPr lang="en-GB" sz="3200" b="1" i="0" u="none" strike="noStrike" baseline="0" dirty="0"/>
              <a:t>CLARE KENNEDY</a:t>
            </a:r>
          </a:p>
          <a:p>
            <a:endParaRPr lang="en-GB" sz="1400" b="1" i="0" u="none" strike="noStrike" baseline="0" dirty="0"/>
          </a:p>
          <a:p>
            <a:r>
              <a:rPr lang="en-GB" sz="3600" b="1" i="0" u="none" strike="noStrike" baseline="0" dirty="0"/>
              <a:t>TREASURER: </a:t>
            </a:r>
            <a:r>
              <a:rPr lang="en-GB" sz="3200" b="1" i="0" u="none" strike="noStrike" baseline="0" dirty="0"/>
              <a:t>CAROL DREW</a:t>
            </a:r>
          </a:p>
          <a:p>
            <a:endParaRPr lang="en-GB" sz="1400" b="1" i="0" u="none" strike="noStrike" baseline="0" dirty="0"/>
          </a:p>
          <a:p>
            <a:r>
              <a:rPr lang="en-GB" sz="3600" b="1" i="0" u="none" strike="noStrike" baseline="0" dirty="0"/>
              <a:t>SECRETARY </a:t>
            </a:r>
            <a:r>
              <a:rPr lang="en-GB" sz="3200" b="1" i="0" u="none" strike="noStrike" baseline="0" dirty="0"/>
              <a:t>– </a:t>
            </a:r>
            <a:r>
              <a:rPr lang="en-GB" sz="3200" b="1" i="1" u="none" strike="noStrike" baseline="0" dirty="0">
                <a:solidFill>
                  <a:srgbClr val="FF0000"/>
                </a:solidFill>
              </a:rPr>
              <a:t>VACANT</a:t>
            </a:r>
            <a:r>
              <a:rPr lang="en-GB" sz="3200" b="1" i="0" u="none" strike="noStrike" baseline="0" dirty="0"/>
              <a:t> </a:t>
            </a:r>
          </a:p>
          <a:p>
            <a:endParaRPr lang="en-GB" sz="2800" b="1" i="0" u="none" strike="noStrike" baseline="0" dirty="0"/>
          </a:p>
        </p:txBody>
      </p:sp>
      <p:pic>
        <p:nvPicPr>
          <p:cNvPr id="4" name="officeArt object">
            <a:extLst>
              <a:ext uri="{FF2B5EF4-FFF2-40B4-BE49-F238E27FC236}">
                <a16:creationId xmlns:a16="http://schemas.microsoft.com/office/drawing/2014/main" id="{93ED2ACA-F567-2217-9649-26409B67913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10758"/>
            <a:ext cx="12192000" cy="131243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386279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98B9C-5CDA-7AB0-A5FE-2BFCD4092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951" y="1660779"/>
            <a:ext cx="9212094" cy="832897"/>
          </a:xfrm>
        </p:spPr>
        <p:txBody>
          <a:bodyPr>
            <a:noAutofit/>
          </a:bodyPr>
          <a:lstStyle/>
          <a:p>
            <a:br>
              <a:rPr lang="en-GB" b="1" dirty="0">
                <a:latin typeface="+mn-lt"/>
              </a:rPr>
            </a:b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SUPPORT NEEDED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FBDC4-2809-3F07-0172-026F1FCED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454" y="2661716"/>
            <a:ext cx="11391089" cy="4114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5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MEDIA GURU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COMMITTEE MEMBERS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(MONTHLY MEETINGS ONLINE)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51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&amp;/OR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ROAD AMBASSADORS – </a:t>
            </a:r>
            <a:r>
              <a:rPr lang="en-GB" sz="3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 LEAFLETS 2/3 X PER YR.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 AT EVENTS</a:t>
            </a:r>
          </a:p>
          <a:p>
            <a:endParaRPr lang="en-GB" dirty="0"/>
          </a:p>
        </p:txBody>
      </p:sp>
      <p:pic>
        <p:nvPicPr>
          <p:cNvPr id="4" name="officeArt object">
            <a:extLst>
              <a:ext uri="{FF2B5EF4-FFF2-40B4-BE49-F238E27FC236}">
                <a16:creationId xmlns:a16="http://schemas.microsoft.com/office/drawing/2014/main" id="{47DA9317-0190-1324-CEE2-2E7F29FAE7C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31243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8804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98B9C-5CDA-7AB0-A5FE-2BFCD4092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78653"/>
            <a:ext cx="12192000" cy="832897"/>
          </a:xfrm>
        </p:spPr>
        <p:txBody>
          <a:bodyPr>
            <a:noAutofit/>
          </a:bodyPr>
          <a:lstStyle/>
          <a:p>
            <a:r>
              <a:rPr lang="en-GB" b="1" dirty="0">
                <a:latin typeface="+mn-lt"/>
              </a:rPr>
              <a:t>REMINDER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FBDC4-2809-3F07-0172-026F1FCED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587" y="1887166"/>
            <a:ext cx="10048673" cy="4192181"/>
          </a:xfrm>
        </p:spPr>
        <p:txBody>
          <a:bodyPr>
            <a:normAutofit fontScale="92500"/>
          </a:bodyPr>
          <a:lstStyle/>
          <a:p>
            <a:endParaRPr lang="en-GB" b="1" dirty="0"/>
          </a:p>
          <a:p>
            <a:r>
              <a:rPr lang="en-GB" sz="7200" b="1" dirty="0"/>
              <a:t>FRIMLEY LODGE CAR PARK</a:t>
            </a:r>
          </a:p>
          <a:p>
            <a:r>
              <a:rPr lang="en-GB" sz="6000" b="1" dirty="0"/>
              <a:t> </a:t>
            </a:r>
            <a:r>
              <a:rPr lang="en-GB" sz="7800" b="1" dirty="0"/>
              <a:t>GATES CLOSE AT</a:t>
            </a:r>
          </a:p>
          <a:p>
            <a:r>
              <a:rPr lang="en-GB" sz="10400" b="1" dirty="0"/>
              <a:t>10 PM</a:t>
            </a:r>
          </a:p>
        </p:txBody>
      </p:sp>
    </p:spTree>
    <p:extLst>
      <p:ext uri="{BB962C8B-B14F-4D97-AF65-F5344CB8AC3E}">
        <p14:creationId xmlns:p14="http://schemas.microsoft.com/office/powerpoint/2010/main" val="253007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E9506E0B-7821-A883-2D0C-85913956D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28524"/>
            <a:ext cx="12192000" cy="505437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5200" b="1" dirty="0"/>
              <a:t>SHORT STATEMENTS </a:t>
            </a:r>
            <a:r>
              <a:rPr lang="en-GB" sz="5200" b="1"/>
              <a:t>FROM WEST SURREY COUNCIL CANDIDATES</a:t>
            </a:r>
            <a:endParaRPr lang="en-GB" sz="52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5400" b="1" dirty="0"/>
              <a:t>SUBMITTED QUESTIONS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5400" b="1" dirty="0"/>
              <a:t>GENERAL Q &amp; A </a:t>
            </a:r>
            <a:r>
              <a:rPr lang="en-GB" sz="4000" b="1" dirty="0"/>
              <a:t>(IF TIME PERMITS)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5400" b="1" dirty="0"/>
              <a:t>RAFFLE</a:t>
            </a:r>
          </a:p>
        </p:txBody>
      </p:sp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8CAEBC6F-49C5-E563-0BAB-67660928397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31243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97566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07ABB-18C2-4872-812C-BB4FFBDE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7DC57-6D8B-92A9-4760-292678424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174" y="3004458"/>
            <a:ext cx="9634979" cy="25240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9600" b="1" dirty="0"/>
              <a:t>15 MINS BREAK</a:t>
            </a:r>
          </a:p>
          <a:p>
            <a:pPr marL="0" indent="0" algn="ctr">
              <a:buNone/>
            </a:pPr>
            <a:endParaRPr lang="en-GB" sz="3600" b="1" dirty="0"/>
          </a:p>
          <a:p>
            <a:pPr marL="0" indent="0" algn="ctr">
              <a:buNone/>
            </a:pPr>
            <a:r>
              <a:rPr lang="en-GB" sz="6000" b="1" dirty="0"/>
              <a:t>TEA / COFFEE &amp; BISCUIT £1 </a:t>
            </a:r>
          </a:p>
        </p:txBody>
      </p:sp>
      <p:pic>
        <p:nvPicPr>
          <p:cNvPr id="4" name="officeArt object">
            <a:extLst>
              <a:ext uri="{FF2B5EF4-FFF2-40B4-BE49-F238E27FC236}">
                <a16:creationId xmlns:a16="http://schemas.microsoft.com/office/drawing/2014/main" id="{C35E800C-E642-0ED9-D811-57C1529FFFA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9445" y="170367"/>
            <a:ext cx="12113110" cy="2099497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91785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6153</TotalTime>
  <Words>219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NewsGoth Dm BT</vt:lpstr>
      <vt:lpstr>Wingdings</vt:lpstr>
      <vt:lpstr>Office 2013 - 2022 Theme</vt:lpstr>
      <vt:lpstr>Worksheet</vt:lpstr>
      <vt:lpstr>PowerPoint Presentation</vt:lpstr>
      <vt:lpstr>KEY ISSUES</vt:lpstr>
      <vt:lpstr>PowerPoint Presentation</vt:lpstr>
      <vt:lpstr>PowerPoint Presentation</vt:lpstr>
      <vt:lpstr>ELECTION OF COMMITTEE PRESIDENT : SUE CARTRIGHT</vt:lpstr>
      <vt:lpstr>  SUPPORT NEEDED</vt:lpstr>
      <vt:lpstr>REMINDER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Kennedy</dc:creator>
  <cp:lastModifiedBy>Clare Kennedy</cp:lastModifiedBy>
  <cp:revision>56</cp:revision>
  <cp:lastPrinted>2026-04-19T16:25:21Z</cp:lastPrinted>
  <dcterms:created xsi:type="dcterms:W3CDTF">2023-05-19T18:31:24Z</dcterms:created>
  <dcterms:modified xsi:type="dcterms:W3CDTF">2026-04-23T19:59:48Z</dcterms:modified>
</cp:coreProperties>
</file>